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5BD0-9603-4B69-B6A0-1F11EA9BCAA0}" type="datetimeFigureOut">
              <a:rPr lang="sk-SK" smtClean="0"/>
              <a:pPr/>
              <a:t>8. 11. 2016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E1B9-3A96-49EB-A399-2F1B47959E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sk-SK" sz="6000" b="1" i="1" dirty="0" smtClean="0">
                <a:solidFill>
                  <a:srgbClr val="0070C0"/>
                </a:solidFill>
              </a:rPr>
              <a:t>Predškoláci a ich aktivity</a:t>
            </a:r>
            <a:r>
              <a:rPr lang="sk-SK" b="1" i="1" dirty="0" smtClean="0"/>
              <a:t/>
            </a:r>
            <a:br>
              <a:rPr lang="sk-SK" b="1" i="1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29190" y="3714752"/>
            <a:ext cx="2843210" cy="1500198"/>
          </a:xfrm>
        </p:spPr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rgbClr val="C00000"/>
                </a:solidFill>
              </a:rPr>
              <a:t>Jeseň</a:t>
            </a:r>
            <a:endParaRPr lang="sk-SK" sz="4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Lench\Desktop\obrázok 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3786214" cy="3786214"/>
          </a:xfrm>
          <a:prstGeom prst="rect">
            <a:avLst/>
          </a:prstGeom>
          <a:noFill/>
        </p:spPr>
      </p:pic>
      <p:pic>
        <p:nvPicPr>
          <p:cNvPr id="4" name="Picture 2" descr="C:\Users\Lench\Desktop\listy je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16518">
            <a:off x="400566" y="668752"/>
            <a:ext cx="1630243" cy="9129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rmAutofit/>
          </a:bodyPr>
          <a:lstStyle/>
          <a:p>
            <a:r>
              <a:rPr lang="sk-SK" sz="6000" b="1" i="1" dirty="0" err="1" smtClean="0">
                <a:solidFill>
                  <a:srgbClr val="0070C0"/>
                </a:solidFill>
              </a:rPr>
              <a:t>Šarkaniáda</a:t>
            </a:r>
            <a:endParaRPr lang="sk-SK" sz="60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Lench\Desktop\šark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28600"/>
            <a:ext cx="3357586" cy="4824118"/>
          </a:xfrm>
          <a:prstGeom prst="rect">
            <a:avLst/>
          </a:prstGeom>
          <a:noFill/>
        </p:spPr>
      </p:pic>
      <p:pic>
        <p:nvPicPr>
          <p:cNvPr id="8195" name="Picture 3" descr="C:\Users\Lench\Desktop\dra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3912">
            <a:off x="5783862" y="3108961"/>
            <a:ext cx="2663206" cy="18290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Autofit/>
          </a:bodyPr>
          <a:lstStyle/>
          <a:p>
            <a:r>
              <a:rPr lang="sk-SK" b="1" i="1" dirty="0" smtClean="0">
                <a:solidFill>
                  <a:srgbClr val="0070C0"/>
                </a:solidFill>
              </a:rPr>
              <a:t>Pozrite sa </a:t>
            </a:r>
            <a:r>
              <a:rPr lang="sk-SK" b="1" i="1" dirty="0" smtClean="0">
                <a:solidFill>
                  <a:srgbClr val="0070C0"/>
                </a:solidFill>
              </a:rPr>
              <a:t>všetci, ako šarkan </a:t>
            </a:r>
            <a:r>
              <a:rPr lang="sk-SK" b="1" i="1" dirty="0" smtClean="0">
                <a:solidFill>
                  <a:srgbClr val="0070C0"/>
                </a:solidFill>
              </a:rPr>
              <a:t>letí...</a:t>
            </a:r>
            <a:endParaRPr lang="sk-SK" b="1" i="1" dirty="0">
              <a:solidFill>
                <a:srgbClr val="0070C0"/>
              </a:solidFill>
            </a:endParaRPr>
          </a:p>
        </p:txBody>
      </p:sp>
      <p:pic>
        <p:nvPicPr>
          <p:cNvPr id="9219" name="Picture 3" descr="C:\Users\Lench\Desktop\šarkaniá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2000264" cy="2665023"/>
          </a:xfrm>
          <a:prstGeom prst="rect">
            <a:avLst/>
          </a:prstGeom>
          <a:noFill/>
        </p:spPr>
      </p:pic>
      <p:pic>
        <p:nvPicPr>
          <p:cNvPr id="9220" name="Picture 4" descr="C:\Users\Lench\Desktop\šarka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429000"/>
            <a:ext cx="1928826" cy="2569843"/>
          </a:xfrm>
          <a:prstGeom prst="rect">
            <a:avLst/>
          </a:prstGeom>
          <a:noFill/>
        </p:spPr>
      </p:pic>
      <p:pic>
        <p:nvPicPr>
          <p:cNvPr id="9" name="Picture 3" descr="C:\Users\Lench\Desktop\foto y mobilu 2016\100ANDRO\DSC_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429132"/>
            <a:ext cx="2428892" cy="1821670"/>
          </a:xfrm>
          <a:prstGeom prst="rect">
            <a:avLst/>
          </a:prstGeom>
          <a:noFill/>
        </p:spPr>
      </p:pic>
      <p:pic>
        <p:nvPicPr>
          <p:cNvPr id="9223" name="Picture 7" descr="Výsledok vyhľadávania obrázkov pre dopyt obrázky šarkan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312" y="4929198"/>
            <a:ext cx="1524010" cy="1143008"/>
          </a:xfrm>
          <a:prstGeom prst="rect">
            <a:avLst/>
          </a:prstGeom>
          <a:noFill/>
        </p:spPr>
      </p:pic>
      <p:pic>
        <p:nvPicPr>
          <p:cNvPr id="4098" name="Picture 2" descr="C:\Users\Lench\Desktop\unnamed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000240"/>
            <a:ext cx="1785950" cy="2384485"/>
          </a:xfrm>
          <a:prstGeom prst="rect">
            <a:avLst/>
          </a:prstGeom>
          <a:noFill/>
        </p:spPr>
      </p:pic>
      <p:pic>
        <p:nvPicPr>
          <p:cNvPr id="4099" name="Picture 3" descr="C:\Users\Lench\Desktop\drak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546577">
            <a:off x="6854095" y="2060164"/>
            <a:ext cx="770484" cy="9853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rgbClr val="0070C0"/>
                </a:solidFill>
              </a:rPr>
              <a:t>Aj nám letí... </a:t>
            </a:r>
            <a:r>
              <a:rPr lang="sk-SK" sz="4800" b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sk-SK" sz="48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Lench\Desktop\foto y mobilu 2016\100ANDRO\DSC_2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214710" cy="2411033"/>
          </a:xfrm>
          <a:prstGeom prst="rect">
            <a:avLst/>
          </a:prstGeom>
          <a:noFill/>
        </p:spPr>
      </p:pic>
      <p:pic>
        <p:nvPicPr>
          <p:cNvPr id="11269" name="Picture 5" descr="C:\Users\Lench\Desktop\foto y mobilu 2016\100ANDRO\DSC_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43380"/>
            <a:ext cx="3000396" cy="2250297"/>
          </a:xfrm>
          <a:prstGeom prst="rect">
            <a:avLst/>
          </a:prstGeom>
          <a:noFill/>
        </p:spPr>
      </p:pic>
      <p:pic>
        <p:nvPicPr>
          <p:cNvPr id="11270" name="Picture 6" descr="C:\Users\Lench\Desktop\dra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16565">
            <a:off x="6809745" y="4578465"/>
            <a:ext cx="1720753" cy="1181756"/>
          </a:xfrm>
          <a:prstGeom prst="rect">
            <a:avLst/>
          </a:prstGeom>
          <a:noFill/>
        </p:spPr>
      </p:pic>
      <p:pic>
        <p:nvPicPr>
          <p:cNvPr id="9" name="Picture 6" descr="C:\Users\Lench\Desktop\dra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4164">
            <a:off x="1023267" y="4721340"/>
            <a:ext cx="1720753" cy="1181756"/>
          </a:xfrm>
          <a:prstGeom prst="rect">
            <a:avLst/>
          </a:prstGeom>
          <a:noFill/>
        </p:spPr>
      </p:pic>
      <p:pic>
        <p:nvPicPr>
          <p:cNvPr id="11271" name="Picture 7" descr="C:\Users\Lench\Desktop\foto y mobilu 2016\100ANDRO\DSC_2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7" y="1357298"/>
            <a:ext cx="3429025" cy="25717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  <a:t>Predškoláci- </a:t>
            </a:r>
            <a:r>
              <a:rPr lang="sk-SK" b="1" i="1" dirty="0" err="1" smtClean="0">
                <a:solidFill>
                  <a:schemeClr val="accent6">
                    <a:lumMod val="50000"/>
                  </a:schemeClr>
                </a:solidFill>
              </a:rPr>
              <a:t>Sovičkova</a:t>
            </a:r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  <a:t> trieda</a:t>
            </a:r>
            <a:b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71604" y="1600200"/>
            <a:ext cx="6286544" cy="4614881"/>
          </a:xfrm>
        </p:spPr>
        <p:txBody>
          <a:bodyPr/>
          <a:lstStyle/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10242" name="Picture 2" descr="C:\Users\Lench\Desktop\foto y mobilu 2016\100ANDRO\DSC_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20" y="1571611"/>
            <a:ext cx="2714644" cy="1990231"/>
          </a:xfrm>
          <a:prstGeom prst="rect">
            <a:avLst/>
          </a:prstGeom>
          <a:noFill/>
        </p:spPr>
      </p:pic>
      <p:pic>
        <p:nvPicPr>
          <p:cNvPr id="5" name="Picture 4" descr="C:\Users\Lench\Desktop\foto y mobilu 2016\100ANDRO\DSC_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77" y="1794870"/>
            <a:ext cx="5334544" cy="4000908"/>
          </a:xfrm>
          <a:prstGeom prst="rect">
            <a:avLst/>
          </a:prstGeom>
          <a:noFill/>
        </p:spPr>
      </p:pic>
      <p:pic>
        <p:nvPicPr>
          <p:cNvPr id="6" name="Picture 2" descr="C:\Users\Lench\Desktop\foto y mobilu 2016\100ANDRO\DSC_1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sk-SK" sz="4800" b="1" i="1" dirty="0" smtClean="0">
                <a:solidFill>
                  <a:schemeClr val="accent6">
                    <a:lumMod val="50000"/>
                  </a:schemeClr>
                </a:solidFill>
              </a:rPr>
              <a:t>Naše aktivity... </a:t>
            </a:r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k-SK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Lench\Desktop\foto y mobilu 2016\100ANDRO\DSC_1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3214710" cy="2411032"/>
          </a:xfrm>
          <a:prstGeom prst="rect">
            <a:avLst/>
          </a:prstGeom>
          <a:noFill/>
        </p:spPr>
      </p:pic>
      <p:pic>
        <p:nvPicPr>
          <p:cNvPr id="12291" name="Picture 3" descr="C:\Users\Lench\Desktop\foto y mobilu 2016\100ANDRO\DSC_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2714644" cy="2035983"/>
          </a:xfrm>
          <a:prstGeom prst="rect">
            <a:avLst/>
          </a:prstGeom>
          <a:noFill/>
        </p:spPr>
      </p:pic>
      <p:pic>
        <p:nvPicPr>
          <p:cNvPr id="5" name="Picture 5" descr="C:\Users\Lench\Desktop\foto y mobilu 2016\100ANDRO\DSC_1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2857519" cy="2143140"/>
          </a:xfrm>
          <a:prstGeom prst="rect">
            <a:avLst/>
          </a:prstGeom>
          <a:noFill/>
        </p:spPr>
      </p:pic>
      <p:pic>
        <p:nvPicPr>
          <p:cNvPr id="6" name="Picture 3" descr="C:\Users\Lench\Desktop\foto y mobilu 2016\100ANDRO\DSC_1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sk-SK" sz="3600" b="1" i="1" dirty="0" smtClean="0">
                <a:solidFill>
                  <a:schemeClr val="accent1"/>
                </a:solidFill>
              </a:rPr>
              <a:t>Zacvičíme si a ide sa maľovať... </a:t>
            </a:r>
            <a:endParaRPr lang="sk-SK" sz="3600" b="1" i="1" dirty="0">
              <a:solidFill>
                <a:schemeClr val="accent1"/>
              </a:solidFill>
            </a:endParaRPr>
          </a:p>
        </p:txBody>
      </p:sp>
      <p:pic>
        <p:nvPicPr>
          <p:cNvPr id="28673" name="Picture 1" descr="C:\Users\Lench\Desktop\cvič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120597"/>
            <a:ext cx="2286016" cy="3052140"/>
          </a:xfrm>
          <a:prstGeom prst="rect">
            <a:avLst/>
          </a:prstGeom>
          <a:noFill/>
        </p:spPr>
      </p:pic>
      <p:pic>
        <p:nvPicPr>
          <p:cNvPr id="2052" name="Picture 4" descr="C:\Users\Lench\Desktop\listy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46349">
            <a:off x="547523" y="4666549"/>
            <a:ext cx="1127336" cy="1127336"/>
          </a:xfrm>
          <a:prstGeom prst="rect">
            <a:avLst/>
          </a:prstGeom>
          <a:noFill/>
        </p:spPr>
      </p:pic>
      <p:sp>
        <p:nvSpPr>
          <p:cNvPr id="2056" name="AutoShape 8" descr="C:\Users\Lench\Desktop\20130515_0034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C:\Users\Lench\Desktop\20130515_0034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0" name="AutoShape 12" descr="C:\Users\Lench\Desktop\20130515_003440 (1)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C:\Users\Lench\Desktop\20130515_00344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C:\Users\Lench\Desktop\20130515_00344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5" name="Picture 17" descr="C:\Users\Lench\Desktop\20130514_004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89031"/>
            <a:ext cx="2297663" cy="3067691"/>
          </a:xfrm>
          <a:prstGeom prst="rect">
            <a:avLst/>
          </a:prstGeom>
          <a:noFill/>
        </p:spPr>
      </p:pic>
      <p:pic>
        <p:nvPicPr>
          <p:cNvPr id="2067" name="Picture 19" descr="C:\Users\Lench\Desktop\unnamed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0377" y="3429000"/>
            <a:ext cx="2215048" cy="2951188"/>
          </a:xfrm>
          <a:prstGeom prst="rect">
            <a:avLst/>
          </a:prstGeom>
          <a:noFill/>
        </p:spPr>
      </p:pic>
      <p:pic>
        <p:nvPicPr>
          <p:cNvPr id="2068" name="Picture 20" descr="C:\Users\Lench\Desktop\unnamed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9004" y="1268760"/>
            <a:ext cx="2157580" cy="28746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rgbClr val="C00000"/>
                </a:solidFill>
              </a:rPr>
              <a:t>Sovičky pracujú... </a:t>
            </a:r>
            <a:endParaRPr lang="sk-SK" sz="4800" b="1" i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Lench\Desktop\s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285860"/>
            <a:ext cx="2468551" cy="3288938"/>
          </a:xfrm>
          <a:prstGeom prst="rect">
            <a:avLst/>
          </a:prstGeom>
          <a:noFill/>
        </p:spPr>
      </p:pic>
      <p:sp>
        <p:nvSpPr>
          <p:cNvPr id="29700" name="AutoShape 4" descr="Zobrazuje sa 20130613_213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" name="Picture 2" descr="C:\Users\Lench\Desktop\miš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429000"/>
            <a:ext cx="2291716" cy="3059749"/>
          </a:xfrm>
          <a:prstGeom prst="rect">
            <a:avLst/>
          </a:prstGeom>
          <a:noFill/>
        </p:spPr>
      </p:pic>
      <p:pic>
        <p:nvPicPr>
          <p:cNvPr id="3075" name="Picture 3" descr="C:\Users\Lench\Desktop\unname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681" y="1357298"/>
            <a:ext cx="1983145" cy="2647766"/>
          </a:xfrm>
          <a:prstGeom prst="rect">
            <a:avLst/>
          </a:prstGeom>
          <a:noFill/>
        </p:spPr>
      </p:pic>
      <p:pic>
        <p:nvPicPr>
          <p:cNvPr id="3076" name="Picture 4" descr="C:\Users\Lench\Desktop\zz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7058" y="3214686"/>
            <a:ext cx="2322714" cy="30946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i="1" dirty="0" smtClean="0">
                <a:solidFill>
                  <a:srgbClr val="00B050"/>
                </a:solidFill>
              </a:rPr>
              <a:t>Bacily vyženieme ovocím a </a:t>
            </a:r>
            <a:r>
              <a:rPr lang="sk-SK" sz="3600" b="1" i="1" dirty="0" smtClean="0">
                <a:solidFill>
                  <a:srgbClr val="00B050"/>
                </a:solidFill>
              </a:rPr>
              <a:t>zeleninou, ktorú </a:t>
            </a:r>
            <a:r>
              <a:rPr lang="sk-SK" sz="3600" b="1" i="1" dirty="0" smtClean="0">
                <a:solidFill>
                  <a:srgbClr val="00B050"/>
                </a:solidFill>
              </a:rPr>
              <a:t>sme nakúpili v košíčkoch...</a:t>
            </a:r>
            <a:r>
              <a:rPr lang="sk-SK" sz="36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sk-SK" sz="3600" b="1" dirty="0">
              <a:solidFill>
                <a:srgbClr val="00B050"/>
              </a:solidFill>
            </a:endParaRPr>
          </a:p>
        </p:txBody>
      </p:sp>
      <p:pic>
        <p:nvPicPr>
          <p:cNvPr id="30722" name="Picture 2" descr="C:\Users\Lench\Desktop\práca Z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3314"/>
            <a:ext cx="2169360" cy="289031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2286016" cy="19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Lench\Desktop\unnamed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29066"/>
            <a:ext cx="2363724" cy="3155890"/>
          </a:xfrm>
          <a:prstGeom prst="rect">
            <a:avLst/>
          </a:prstGeom>
          <a:noFill/>
        </p:spPr>
      </p:pic>
      <p:pic>
        <p:nvPicPr>
          <p:cNvPr id="5124" name="Picture 4" descr="C:\Users\Lench\Desktop\unnamed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571612"/>
            <a:ext cx="2605968" cy="3479320"/>
          </a:xfrm>
          <a:prstGeom prst="rect">
            <a:avLst/>
          </a:prstGeom>
          <a:noFill/>
        </p:spPr>
      </p:pic>
      <p:pic>
        <p:nvPicPr>
          <p:cNvPr id="5125" name="Picture 5" descr="C:\Users\Lench\Desktop\unnamed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571612"/>
            <a:ext cx="1690687" cy="22572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0504"/>
            <a:ext cx="3114668" cy="1500198"/>
          </a:xfrm>
        </p:spPr>
        <p:txBody>
          <a:bodyPr/>
          <a:lstStyle/>
          <a:p>
            <a:pPr algn="r"/>
            <a:r>
              <a:rPr lang="sk-SK" dirty="0" smtClean="0"/>
              <a:t>Prezentáciu spracovala: Lenka </a:t>
            </a:r>
            <a:r>
              <a:rPr lang="sk-SK" dirty="0" err="1" smtClean="0"/>
              <a:t>Chovančíková</a:t>
            </a:r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3571868" y="500043"/>
            <a:ext cx="3571900" cy="4572031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 </a:t>
            </a:r>
            <a:r>
              <a:rPr lang="sk-SK" sz="4800" b="1" i="1" dirty="0" smtClean="0">
                <a:solidFill>
                  <a:srgbClr val="FF0000"/>
                </a:solidFill>
              </a:rPr>
              <a:t>Ďakujeme za pozornosť </a:t>
            </a:r>
            <a:r>
              <a:rPr lang="sk-SK" sz="60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ch\Desktop\dr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5855">
            <a:off x="1457776" y="1146016"/>
            <a:ext cx="2410364" cy="30826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rgbClr val="0070C0"/>
                </a:solidFill>
              </a:rPr>
              <a:t>Návšteva v základnej škole</a:t>
            </a:r>
            <a:endParaRPr lang="sk-SK" sz="48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Lench\Desktop\návšteva v zš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2949025" cy="3929090"/>
          </a:xfrm>
          <a:prstGeom prst="rect">
            <a:avLst/>
          </a:prstGeom>
          <a:noFill/>
        </p:spPr>
      </p:pic>
      <p:pic>
        <p:nvPicPr>
          <p:cNvPr id="3075" name="Picture 3" descr="C:\Users\Lench\Desktop\listy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37610">
            <a:off x="5814208" y="4525570"/>
            <a:ext cx="1357322" cy="2029637"/>
          </a:xfrm>
          <a:prstGeom prst="rect">
            <a:avLst/>
          </a:prstGeom>
          <a:noFill/>
        </p:spPr>
      </p:pic>
      <p:pic>
        <p:nvPicPr>
          <p:cNvPr id="3078" name="Picture 6" descr="C:\Users\Lench\Desktop\foto y mobilu 2016\100ANDRO\DSC_1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736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0070C0"/>
                </a:solidFill>
              </a:rPr>
              <a:t>Budúci prváčikovia pozorne počúvali...</a:t>
            </a:r>
            <a:endParaRPr lang="sk-SK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Lench\Desktop\foto y mobilu 2016\100ANDRO\DSC_1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191029" cy="3143272"/>
          </a:xfrm>
          <a:prstGeom prst="rect">
            <a:avLst/>
          </a:prstGeom>
          <a:noFill/>
        </p:spPr>
      </p:pic>
      <p:pic>
        <p:nvPicPr>
          <p:cNvPr id="4100" name="Picture 4" descr="C:\Users\Lench\Desktop\listy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06108">
            <a:off x="2241751" y="4583077"/>
            <a:ext cx="1336510" cy="2425857"/>
          </a:xfrm>
          <a:prstGeom prst="rect">
            <a:avLst/>
          </a:prstGeom>
          <a:noFill/>
        </p:spPr>
      </p:pic>
      <p:pic>
        <p:nvPicPr>
          <p:cNvPr id="7" name="Picture 5" descr="C:\Users\Lench\Desktop\foto y mobilu 2016\100ANDRO\DSC_1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</a:rPr>
              <a:t>Smejko a </a:t>
            </a:r>
            <a:r>
              <a:rPr lang="sk-SK" sz="4800" b="1" i="1" dirty="0" err="1" smtClean="0">
                <a:solidFill>
                  <a:srgbClr val="FF0000"/>
                </a:solidFill>
              </a:rPr>
              <a:t>Tanculienka</a:t>
            </a:r>
            <a:r>
              <a:rPr lang="sk-SK" b="1" i="1" dirty="0" smtClean="0">
                <a:solidFill>
                  <a:srgbClr val="FF0000"/>
                </a:solidFill>
              </a:rPr>
              <a:t/>
            </a:r>
            <a:br>
              <a:rPr lang="sk-SK" b="1" i="1" dirty="0" smtClean="0">
                <a:solidFill>
                  <a:srgbClr val="FF0000"/>
                </a:solidFill>
              </a:rPr>
            </a:br>
            <a:r>
              <a:rPr lang="sk-SK" sz="3200" b="1" i="1" dirty="0" smtClean="0">
                <a:solidFill>
                  <a:srgbClr val="FF0000"/>
                </a:solidFill>
              </a:rPr>
              <a:t>Predstavenie v </a:t>
            </a:r>
            <a:r>
              <a:rPr lang="sk-SK" sz="3200" b="1" i="1" dirty="0" smtClean="0">
                <a:solidFill>
                  <a:srgbClr val="FF0000"/>
                </a:solidFill>
              </a:rPr>
              <a:t>Rajeckých Tepliciach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ench\Desktop\Smejk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181350" cy="4238625"/>
          </a:xfrm>
          <a:prstGeom prst="rect">
            <a:avLst/>
          </a:prstGeom>
          <a:noFill/>
        </p:spPr>
      </p:pic>
      <p:pic>
        <p:nvPicPr>
          <p:cNvPr id="2053" name="Picture 5" descr="C:\Users\Lench\Desktop\foto y mobilu 2016\100ANDRO\DSC_1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</a:rPr>
              <a:t>Zahrali nám aj Červenú čiapočku...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Lench\Desktop\foto y mobilu 2016\100ANDRO\DSC_1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571900" cy="2678925"/>
          </a:xfrm>
          <a:prstGeom prst="rect">
            <a:avLst/>
          </a:prstGeom>
          <a:noFill/>
        </p:spPr>
      </p:pic>
      <p:pic>
        <p:nvPicPr>
          <p:cNvPr id="3074" name="Picture 2" descr="C:\Users\Lench\Desktop\foto y mobilu 2016\100ANDRO\DSC_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629128" cy="34718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C00000"/>
                </a:solidFill>
              </a:rPr>
              <a:t>Vystúpenie v </a:t>
            </a:r>
            <a:r>
              <a:rPr lang="sk-SK" b="1" i="1" dirty="0" smtClean="0">
                <a:solidFill>
                  <a:srgbClr val="C00000"/>
                </a:solidFill>
              </a:rPr>
              <a:t>kultúrnom </a:t>
            </a:r>
            <a:r>
              <a:rPr lang="sk-SK" b="1" i="1" dirty="0" smtClean="0">
                <a:solidFill>
                  <a:srgbClr val="C00000"/>
                </a:solidFill>
              </a:rPr>
              <a:t>dome    </a:t>
            </a:r>
            <a:br>
              <a:rPr lang="sk-SK" b="1" i="1" dirty="0" smtClean="0">
                <a:solidFill>
                  <a:srgbClr val="C00000"/>
                </a:solidFill>
              </a:rPr>
            </a:br>
            <a:r>
              <a:rPr lang="sk-SK" b="1" i="1" dirty="0" smtClean="0">
                <a:solidFill>
                  <a:srgbClr val="C00000"/>
                </a:solidFill>
              </a:rPr>
              <a:t>,, Úcta k starším“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58547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C00000"/>
                </a:solidFill>
              </a:rPr>
              <a:t>Sme veľmi </a:t>
            </a:r>
            <a:r>
              <a:rPr lang="sk-SK" b="1" i="1" dirty="0" smtClean="0">
                <a:solidFill>
                  <a:srgbClr val="C00000"/>
                </a:solidFill>
              </a:rPr>
              <a:t>radi, že </a:t>
            </a:r>
            <a:r>
              <a:rPr lang="sk-SK" b="1" i="1" dirty="0" smtClean="0">
                <a:solidFill>
                  <a:srgbClr val="C00000"/>
                </a:solidFill>
              </a:rPr>
              <a:t>sme potešili našich najbližších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E:\15007583_10207680576679557_19474225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583179" cy="257803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2702"/>
            <a:ext cx="3790204" cy="296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Vystúpenie v materskej škole</a:t>
            </a:r>
            <a:b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 ,,Úcta k starším“</a:t>
            </a:r>
            <a:endParaRPr lang="sk-SK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Lench\Desktop\u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29000"/>
            <a:ext cx="5335727" cy="3002106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474595" cy="27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Tancovala babka s dedkom...</a:t>
            </a:r>
            <a:endParaRPr lang="sk-SK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Lench\Desktop\u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71" y="1052736"/>
            <a:ext cx="5215849" cy="2934658"/>
          </a:xfrm>
          <a:prstGeom prst="rect">
            <a:avLst/>
          </a:prstGeom>
          <a:noFill/>
        </p:spPr>
      </p:pic>
      <p:sp>
        <p:nvSpPr>
          <p:cNvPr id="7172" name="AutoShape 4" descr="Zobrazuje sa 20161027_150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4" name="AutoShape 6" descr="Zobrazuje sa 20161027_150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5" name="Picture 7" descr="C:\Users\Lench\Desktop\usta 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5548954" cy="3121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99</Words>
  <Application>Microsoft Office PowerPoint</Application>
  <PresentationFormat>Prezentácia na obrazovke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Predškoláci a ich aktivity  </vt:lpstr>
      <vt:lpstr>Návšteva v základnej škole</vt:lpstr>
      <vt:lpstr>Budúci prváčikovia pozorne počúvali...</vt:lpstr>
      <vt:lpstr>Smejko a Tanculienka Predstavenie v Rajeckých Tepliciach</vt:lpstr>
      <vt:lpstr>Zahrali nám aj Červenú čiapočku...</vt:lpstr>
      <vt:lpstr>Vystúpenie v kultúrnom dome     ,, Úcta k starším“</vt:lpstr>
      <vt:lpstr>Sme veľmi radi, že sme potešili našich najbližších</vt:lpstr>
      <vt:lpstr>Vystúpenie v materskej škole  ,,Úcta k starším“</vt:lpstr>
      <vt:lpstr>Tancovala babka s dedkom...</vt:lpstr>
      <vt:lpstr>Šarkaniáda</vt:lpstr>
      <vt:lpstr>Pozrite sa všetci, ako šarkan letí...</vt:lpstr>
      <vt:lpstr>Aj nám letí... </vt:lpstr>
      <vt:lpstr>Predškoláci- Sovičkova trieda </vt:lpstr>
      <vt:lpstr>Naše aktivity...  </vt:lpstr>
      <vt:lpstr>Zacvičíme si a ide sa maľovať... </vt:lpstr>
      <vt:lpstr>Sovičky pracujú... </vt:lpstr>
      <vt:lpstr>Bacily vyženieme ovocím a zeleninou, ktorú sme nakúpili v košíčkoch...</vt:lpstr>
      <vt:lpstr>Prezentáciu spracovala: Lenka Chovančíková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Predškoláci a ich aktivity</dc:title>
  <dc:creator>Lench</dc:creator>
  <cp:lastModifiedBy>T A T I A N A</cp:lastModifiedBy>
  <cp:revision>83</cp:revision>
  <dcterms:created xsi:type="dcterms:W3CDTF">2016-11-07T03:40:35Z</dcterms:created>
  <dcterms:modified xsi:type="dcterms:W3CDTF">2016-11-08T15:41:05Z</dcterms:modified>
</cp:coreProperties>
</file>